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89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5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44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52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95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4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34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46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8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0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84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7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1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3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6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1652-00EB-47FC-AAA9-E08CA0E88A1F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55E21E-10B5-4C96-B090-124946CB16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7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Metal Banner Examples</a:t>
            </a:r>
            <a:endParaRPr lang="en-CA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623760"/>
            <a:ext cx="3270794" cy="474009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435" y="1623760"/>
            <a:ext cx="3558249" cy="47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0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Metal Banner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Examples</a:t>
            </a:r>
            <a:endParaRPr lang="en-CA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00" y="1270000"/>
            <a:ext cx="3844944" cy="5126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4" y="1270000"/>
            <a:ext cx="3844944" cy="51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Light Pole Locations –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Avenue West south city entrance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3" y="1847273"/>
            <a:ext cx="9829828" cy="4525817"/>
          </a:xfrm>
        </p:spPr>
      </p:pic>
    </p:spTree>
    <p:extLst>
      <p:ext uri="{BB962C8B-B14F-4D97-AF65-F5344CB8AC3E}">
        <p14:creationId xmlns:p14="http://schemas.microsoft.com/office/powerpoint/2010/main" val="20929221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16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Metal Banner Examples</vt:lpstr>
      <vt:lpstr>Metal Banner Examples</vt:lpstr>
      <vt:lpstr>Light Pole Locations – 2nd Avenue West south city entrance</vt:lpstr>
    </vt:vector>
  </TitlesOfParts>
  <Company>City of Prince Albert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Banner Examples</dc:title>
  <dc:creator>Judy MacLeod Campbell</dc:creator>
  <cp:lastModifiedBy>Judy MacLeod Campbell</cp:lastModifiedBy>
  <cp:revision>3</cp:revision>
  <dcterms:created xsi:type="dcterms:W3CDTF">2022-11-01T20:48:00Z</dcterms:created>
  <dcterms:modified xsi:type="dcterms:W3CDTF">2022-11-14T15:55:03Z</dcterms:modified>
</cp:coreProperties>
</file>